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Default Extension="pdf" ContentType="application/pdf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100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4B05E-8B9B-9F49-8D70-464681D65B46}" type="datetimeFigureOut">
              <a:rPr lang="en-US" smtClean="0"/>
              <a:t>2/23/12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19385-17BD-B645-A699-2291C55749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df"/><Relationship Id="rId3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df"/><Relationship Id="rId3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df"/><Relationship Id="rId3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df"/><Relationship Id="rId3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df"/><Relationship Id="rId3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df"/><Relationship Id="rId3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df"/><Relationship Id="rId3" Type="http://schemas.openxmlformats.org/officeDocument/2006/relationships/image" Target="../media/image22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df"/><Relationship Id="rId3" Type="http://schemas.openxmlformats.org/officeDocument/2006/relationships/image" Target="../media/image24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5.pdf"/><Relationship Id="rId3" Type="http://schemas.openxmlformats.org/officeDocument/2006/relationships/image" Target="../media/image2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df"/><Relationship Id="rId3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had.co.nz/ggplot2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df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df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df"/><Relationship Id="rId3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df"/><Relationship Id="rId3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Some Possibly Useful Graphics Functions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Lunch presentation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 Factor Levels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 Arbitrary Factor Levels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geom_point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Remove Background Grid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 descr="lunchpres.pdf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2"/>
              <a:stretch>
                <a:fillRect/>
              </a:stretch>
            </p:blipFill>
          </mc:Choice>
          <mc:Fallback>
            <p:blipFill>
              <a:blip r:embed="rId3"/>
              <a:stretch>
                <a:fillRect/>
              </a:stretch>
            </p:blipFill>
          </mc:Fallback>
        </mc:AlternateContent>
        <p:spPr>
          <a:xfrm>
            <a:off x="2482714" y="1600200"/>
            <a:ext cx="4251987" cy="4251987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Specify Colors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legend label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title and axes labels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eom_point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Facet by sample</a:t>
            </a:r>
            <a:endParaRPr lang="en-US" dirty="0"/>
          </a:p>
        </p:txBody>
      </p:sp>
      <p:pic>
        <p:nvPicPr>
          <p:cNvPr id="6" name="Content Placeholder 5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Flip it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GGPlot2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Hadley Wickham</a:t>
            </a:r>
          </a:p>
          <a:p>
            <a:r>
              <a:rPr lang="en-US" dirty="0" smtClean="0"/>
              <a:t>Grammar Of Graphics</a:t>
            </a:r>
          </a:p>
          <a:p>
            <a:r>
              <a:rPr lang="en-US" dirty="0" smtClean="0">
                <a:hlinkClick r:id="rId2"/>
              </a:rPr>
              <a:t>GGPlot2 Website</a:t>
            </a:r>
            <a:endParaRPr lang="en-US" dirty="0" smtClean="0"/>
          </a:p>
          <a:p>
            <a:r>
              <a:rPr lang="en-US" dirty="0" smtClean="0"/>
              <a:t>If I see it on the GGPlot2 page it might be easier/better looking to use than using R plot 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I’m used to:</a:t>
            </a:r>
          </a:p>
          <a:p>
            <a:pPr lvl="1"/>
            <a:r>
              <a:rPr lang="en-US" dirty="0" err="1" smtClean="0"/>
              <a:t>Plot(x,y</a:t>
            </a:r>
            <a:r>
              <a:rPr lang="en-US" dirty="0" smtClean="0"/>
              <a:t>, </a:t>
            </a:r>
            <a:r>
              <a:rPr lang="en-US" dirty="0" err="1" smtClean="0"/>
              <a:t>col</a:t>
            </a:r>
            <a:r>
              <a:rPr lang="en-US" dirty="0" smtClean="0"/>
              <a:t>=whatever, main=whatever)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smtClean="0"/>
              <a:t>Legend(…)</a:t>
            </a:r>
          </a:p>
          <a:p>
            <a:pPr lvl="1">
              <a:buNone/>
            </a:pPr>
            <a:endParaRPr lang="en-US" dirty="0" smtClean="0"/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ar(mfrow</a:t>
            </a:r>
            <a:r>
              <a:rPr lang="en-US" dirty="0" smtClean="0"/>
              <a:t>=c(1,2))</a:t>
            </a:r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What I’m used to:</a:t>
            </a:r>
          </a:p>
          <a:p>
            <a:pPr lvl="1"/>
            <a:r>
              <a:rPr lang="en-US" dirty="0" err="1" smtClean="0"/>
              <a:t>Plot(x,y</a:t>
            </a:r>
            <a:r>
              <a:rPr lang="en-US" dirty="0" smtClean="0"/>
              <a:t>, </a:t>
            </a:r>
            <a:r>
              <a:rPr lang="en-US" dirty="0" err="1" smtClean="0"/>
              <a:t>col</a:t>
            </a:r>
            <a:r>
              <a:rPr lang="en-US" dirty="0" smtClean="0"/>
              <a:t>=whatever, main=whatever)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dirty="0" err="1" smtClean="0">
                <a:solidFill>
                  <a:srgbClr val="FF0000"/>
                </a:solidFill>
              </a:rPr>
              <a:t>ggplot(dataFrame,aes(x,y,sometimes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z</a:t>
            </a:r>
            <a:r>
              <a:rPr lang="en-US" dirty="0" smtClean="0">
                <a:solidFill>
                  <a:srgbClr val="FF0000"/>
                </a:solidFill>
              </a:rPr>
              <a:t>) +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the name of the plot you want +</a:t>
            </a:r>
          </a:p>
          <a:p>
            <a:pPr lvl="1"/>
            <a:r>
              <a:rPr lang="en-US" dirty="0" smtClean="0"/>
              <a:t>Legend(…)</a:t>
            </a:r>
          </a:p>
          <a:p>
            <a:pPr lvl="1">
              <a:buNone/>
            </a:pPr>
            <a:r>
              <a:rPr lang="en-US" dirty="0" smtClean="0">
                <a:solidFill>
                  <a:srgbClr val="FF0000"/>
                </a:solidFill>
              </a:rPr>
              <a:t> + options like labels/colors/text/lines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ar(mfrow</a:t>
            </a:r>
            <a:r>
              <a:rPr lang="en-US" dirty="0" smtClean="0"/>
              <a:t>=</a:t>
            </a:r>
            <a:r>
              <a:rPr lang="en-US" dirty="0" err="1" smtClean="0"/>
              <a:t>c(x,</a:t>
            </a:r>
            <a:r>
              <a:rPr lang="en-US" dirty="0" err="1"/>
              <a:t>y</a:t>
            </a:r>
            <a:r>
              <a:rPr lang="en-US" dirty="0" smtClean="0"/>
              <a:t>))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grid.newpage</a:t>
            </a:r>
            <a:r>
              <a:rPr lang="en-US" dirty="0" smtClean="0">
                <a:solidFill>
                  <a:srgbClr val="FF0000"/>
                </a:solidFill>
              </a:rPr>
              <a:t>()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pushViewport(viewport(layout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grid.layout(x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)))</a:t>
            </a:r>
          </a:p>
          <a:p>
            <a:pPr lvl="1">
              <a:buNone/>
            </a:pPr>
            <a:r>
              <a:rPr lang="en-US" dirty="0" err="1" smtClean="0">
                <a:solidFill>
                  <a:srgbClr val="FF0000"/>
                </a:solidFill>
              </a:rPr>
              <a:t>viewport(layout.pos.row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x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layout.pos.col</a:t>
            </a:r>
            <a:r>
              <a:rPr lang="en-US" dirty="0" smtClean="0">
                <a:solidFill>
                  <a:srgbClr val="FF0000"/>
                </a:solidFill>
              </a:rPr>
              <a:t> = </a:t>
            </a:r>
            <a:r>
              <a:rPr lang="en-US" dirty="0" err="1" smtClean="0">
                <a:solidFill>
                  <a:srgbClr val="FF000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r>
              <a:rPr lang="en-US" dirty="0"/>
              <a:t>	</a:t>
            </a:r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Might it be Useful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en-US" dirty="0" smtClean="0"/>
              <a:t>Do you have your data in a </a:t>
            </a:r>
            <a:r>
              <a:rPr lang="en-US" dirty="0" err="1" smtClean="0"/>
              <a:t>data.frame</a:t>
            </a:r>
            <a:r>
              <a:rPr lang="en-US" dirty="0" smtClean="0"/>
              <a:t>?</a:t>
            </a:r>
          </a:p>
          <a:p>
            <a:pPr marL="514350" indent="-514350">
              <a:buAutoNum type="arabicParenR"/>
            </a:pPr>
            <a:r>
              <a:rPr lang="en-US" dirty="0" smtClean="0"/>
              <a:t>Are you ok with acceding control of the details?</a:t>
            </a:r>
          </a:p>
          <a:p>
            <a:pPr marL="514350" indent="-514350">
              <a:buAutoNum type="arabicParenR"/>
            </a:pPr>
            <a:r>
              <a:rPr lang="en-US" dirty="0" smtClean="0"/>
              <a:t>Do you anticipate summarizing your data by one or more variables in your data frame?</a:t>
            </a:r>
          </a:p>
          <a:p>
            <a:pPr marL="514350" indent="-514350">
              <a:buAutoNum type="arabicParenR"/>
            </a:pPr>
            <a:r>
              <a:rPr lang="en-US" dirty="0" smtClean="0"/>
              <a:t>Do you see your plot or something like it on Hadley’s page?</a:t>
            </a:r>
          </a:p>
          <a:p>
            <a:pPr marL="514350" indent="-514350">
              <a:buAutoNum type="arabicParenR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Plot Function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Plot Function Again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 </a:t>
            </a:r>
            <a:r>
              <a:rPr lang="en-US" dirty="0" err="1" smtClean="0"/>
              <a:t>Barplot</a:t>
            </a:r>
            <a:r>
              <a:rPr lang="en-US" dirty="0" smtClean="0"/>
              <a:t> Function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</a:t>
            </a:r>
            <a:r>
              <a:rPr lang="en-US" dirty="0" err="1" smtClean="0"/>
              <a:t>eom_bar</a:t>
            </a:r>
            <a:endParaRPr lang="en-US" dirty="0"/>
          </a:p>
        </p:txBody>
      </p:sp>
      <p:pic>
        <p:nvPicPr>
          <p:cNvPr id="4" name="Content Placeholder 3" descr="lunchpres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l="-40915" r="-40915"/>
              <a:stretch>
                <a:fillRect/>
              </a:stretch>
            </p:blipFill>
          </mc:Choice>
          <mc:Fallback>
            <p:blipFill>
              <a:blip r:embed="rId3"/>
              <a:srcRect l="-40915" r="-40915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260</Words>
  <Application>Microsoft Macintosh PowerPoint</Application>
  <PresentationFormat>On-screen Show (4:3)</PresentationFormat>
  <Paragraphs>46</Paragraphs>
  <Slides>19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Some Possibly Useful Graphics Functions</vt:lpstr>
      <vt:lpstr>GGPlot2</vt:lpstr>
      <vt:lpstr>Syntax</vt:lpstr>
      <vt:lpstr>Syntax</vt:lpstr>
      <vt:lpstr>How Might it be Useful</vt:lpstr>
      <vt:lpstr>R Plot Function</vt:lpstr>
      <vt:lpstr>R Plot Function Again</vt:lpstr>
      <vt:lpstr>R Barplot Function</vt:lpstr>
      <vt:lpstr>geom_bar</vt:lpstr>
      <vt:lpstr>Specify Factor Levels</vt:lpstr>
      <vt:lpstr>Specify Arbitrary Factor Levels</vt:lpstr>
      <vt:lpstr>geom_point</vt:lpstr>
      <vt:lpstr>Remove Background Grid</vt:lpstr>
      <vt:lpstr>Specify Colors</vt:lpstr>
      <vt:lpstr>Change legend label</vt:lpstr>
      <vt:lpstr>Change title and axes labels</vt:lpstr>
      <vt:lpstr>geom_point</vt:lpstr>
      <vt:lpstr>Facet by sample</vt:lpstr>
      <vt:lpstr>Flip it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Possibly Useful Graphics Functions</dc:title>
  <dc:subject/>
  <dc:creator>Eitan Halper-Stromberg</dc:creator>
  <cp:keywords/>
  <dc:description/>
  <cp:lastModifiedBy>Eitan Halper-Stromberg</cp:lastModifiedBy>
  <cp:revision>7</cp:revision>
  <dcterms:created xsi:type="dcterms:W3CDTF">2012-02-23T11:23:34Z</dcterms:created>
  <dcterms:modified xsi:type="dcterms:W3CDTF">2012-02-23T19:01:36Z</dcterms:modified>
  <cp:category/>
</cp:coreProperties>
</file>